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1" r:id="rId2"/>
    <p:sldId id="260" r:id="rId3"/>
    <p:sldId id="258" r:id="rId4"/>
    <p:sldId id="259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497EC-5AA1-41EE-9639-F84F9E261E83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53F0F-FC9D-4DD7-A2BE-A3AB67F7E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53F0F-FC9D-4DD7-A2BE-A3AB67F7E9E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31-10-2018_16-10-26\IMG-20181031-WA00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7232"/>
            <a:ext cx="4429124" cy="6000768"/>
          </a:xfrm>
          <a:prstGeom prst="rect">
            <a:avLst/>
          </a:prstGeom>
          <a:noFill/>
        </p:spPr>
      </p:pic>
      <p:pic>
        <p:nvPicPr>
          <p:cNvPr id="6147" name="Picture 3" descr="C:\Users\User\Desktop\31-10-2018_16-10-26\IMG-20181031-WA002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928670"/>
            <a:ext cx="4643438" cy="592933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28728" y="0"/>
            <a:ext cx="6500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ПОЗДРАВЛЯЕМ !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31-10-2018_16-10-26\IMG-20181031-WA00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343392" cy="3571876"/>
          </a:xfrm>
          <a:prstGeom prst="rect">
            <a:avLst/>
          </a:prstGeom>
          <a:noFill/>
        </p:spPr>
      </p:pic>
      <p:pic>
        <p:nvPicPr>
          <p:cNvPr id="5123" name="Picture 3" descr="C:\Users\User\Desktop\31-10-2018_16-10-26\IMG-20181031-WA00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3418" y="0"/>
            <a:ext cx="4700582" cy="352543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57158" y="4357694"/>
            <a:ext cx="83582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smtClean="0">
                <a:latin typeface="Times New Roman" pitchFamily="18" charset="0"/>
                <a:cs typeface="Times New Roman" pitchFamily="18" charset="0"/>
              </a:rPr>
              <a:t> 2 класс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принял участие в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квест-игре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«Один за всех и все за одного», в рамках городской программы «Союз Наследников Татарстана</a:t>
            </a:r>
            <a:r>
              <a:rPr lang="ru-RU" sz="2400" dirty="0" smtClean="0"/>
              <a:t>»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31-10-2018_16-10-26\IMG-20181031-WA0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7334269" cy="55007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5715016"/>
            <a:ext cx="714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Старшеклассники  посетили  Музей истории города  и  приняли участие в мероприятии , посвященном 100-летию Комсомола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31-10-2018_16-10-26\IMG-20181031-WA0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00493" cy="3000370"/>
          </a:xfrm>
          <a:prstGeom prst="rect">
            <a:avLst/>
          </a:prstGeom>
          <a:noFill/>
        </p:spPr>
      </p:pic>
      <p:pic>
        <p:nvPicPr>
          <p:cNvPr id="1027" name="Picture 3" descr="C:\Users\User\Desktop\31-10-2018_16-10-26\IMG-20181031-WA0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48124" y="3036093"/>
            <a:ext cx="5095876" cy="382190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429124" y="500042"/>
            <a:ext cx="44291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Учащиеся 5А класса посетили музей «Татарская изба и национальный костюм» в школе №12. Дети наглядно увидели экспонаты деревенской жизни, быта, национальный костюмы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31-10-2018_16-10-26\IMG-20181031-WA0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70</Words>
  <PresentationFormat>Экран (4:3)</PresentationFormat>
  <Paragraphs>5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</cp:revision>
  <dcterms:created xsi:type="dcterms:W3CDTF">2018-10-31T17:05:02Z</dcterms:created>
  <dcterms:modified xsi:type="dcterms:W3CDTF">2018-11-01T18:43:12Z</dcterms:modified>
</cp:coreProperties>
</file>